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6" r:id="rId1"/>
  </p:sldMasterIdLst>
  <p:notesMasterIdLst>
    <p:notesMasterId r:id="rId3"/>
  </p:notesMasterIdLst>
  <p:sldIdLst>
    <p:sldId id="256" r:id="rId2"/>
  </p:sldIdLst>
  <p:sldSz cx="15122525" cy="20881975"/>
  <p:notesSz cx="6715125" cy="9239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268288" indent="188913" algn="l" rtl="0" eaLnBrk="0" fontAlgn="base" hangingPunct="0">
      <a:spcBef>
        <a:spcPct val="0"/>
      </a:spcBef>
      <a:spcAft>
        <a:spcPct val="0"/>
      </a:spcAft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536575" indent="377825" algn="l" rtl="0" eaLnBrk="0" fontAlgn="base" hangingPunct="0">
      <a:spcBef>
        <a:spcPct val="0"/>
      </a:spcBef>
      <a:spcAft>
        <a:spcPct val="0"/>
      </a:spcAft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806450" indent="565150" algn="l" rtl="0" eaLnBrk="0" fontAlgn="base" hangingPunct="0">
      <a:spcBef>
        <a:spcPct val="0"/>
      </a:spcBef>
      <a:spcAft>
        <a:spcPct val="0"/>
      </a:spcAft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074738" indent="754063" algn="l" rtl="0" eaLnBrk="0" fontAlgn="base" hangingPunct="0">
      <a:spcBef>
        <a:spcPct val="0"/>
      </a:spcBef>
      <a:spcAft>
        <a:spcPct val="0"/>
      </a:spcAft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4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68">
          <p15:clr>
            <a:srgbClr val="A4A3A4"/>
          </p15:clr>
        </p15:guide>
        <p15:guide id="2" orient="horz" pos="12811">
          <p15:clr>
            <a:srgbClr val="A4A3A4"/>
          </p15:clr>
        </p15:guide>
        <p15:guide id="3" orient="horz" pos="903">
          <p15:clr>
            <a:srgbClr val="A4A3A4"/>
          </p15:clr>
        </p15:guide>
        <p15:guide id="4" pos="93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164"/>
    <a:srgbClr val="FFFFFF"/>
    <a:srgbClr val="000000"/>
    <a:srgbClr val="A7C4FF"/>
    <a:srgbClr val="0046D2"/>
    <a:srgbClr val="C0C0C0"/>
    <a:srgbClr val="FF0000"/>
    <a:srgbClr val="698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680" autoAdjust="0"/>
    <p:restoredTop sz="95932" autoAdjust="0"/>
  </p:normalViewPr>
  <p:slideViewPr>
    <p:cSldViewPr snapToGrid="0">
      <p:cViewPr>
        <p:scale>
          <a:sx n="66" d="100"/>
          <a:sy n="66" d="100"/>
        </p:scale>
        <p:origin x="1200" y="-1248"/>
      </p:cViewPr>
      <p:guideLst>
        <p:guide orient="horz" pos="3068"/>
        <p:guide orient="horz" pos="12811"/>
        <p:guide orient="horz" pos="903"/>
        <p:guide pos="93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5025" y="692150"/>
            <a:ext cx="2506663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9C3DDD6-1A7D-4134-9C06-CF209D821FAC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6038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+mn-cs"/>
      </a:defRPr>
    </a:lvl1pPr>
    <a:lvl2pPr marL="268288" algn="l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+mn-cs"/>
      </a:defRPr>
    </a:lvl2pPr>
    <a:lvl3pPr marL="536575" algn="l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+mn-cs"/>
      </a:defRPr>
    </a:lvl3pPr>
    <a:lvl4pPr marL="806450" algn="l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+mn-cs"/>
      </a:defRPr>
    </a:lvl4pPr>
    <a:lvl5pPr marL="1074738" algn="l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Arial" charset="0"/>
        <a:ea typeface="+mn-ea"/>
        <a:cs typeface="+mn-cs"/>
      </a:defRPr>
    </a:lvl5pPr>
    <a:lvl6pPr marL="1344417" algn="l" defTabSz="537767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613300" algn="l" defTabSz="537767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882184" algn="l" defTabSz="537767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2151067" algn="l" defTabSz="537767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F88FD90-ED39-42EE-95B3-2F5A9ABA2A6A}" type="slidenum">
              <a:rPr lang="ar-SA"/>
              <a:pPr/>
              <a:t>1</a:t>
            </a:fld>
            <a:endParaRPr 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a-IR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583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4001" y="-25783"/>
            <a:ext cx="15165200" cy="20933541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9801" y="7321583"/>
            <a:ext cx="9636341" cy="5012837"/>
          </a:xfrm>
        </p:spPr>
        <p:txBody>
          <a:bodyPr anchor="b">
            <a:noAutofit/>
          </a:bodyPr>
          <a:lstStyle>
            <a:lvl1pPr algn="r">
              <a:defRPr sz="893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9801" y="12334416"/>
            <a:ext cx="9636341" cy="333995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56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12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683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024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80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536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92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048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F7504E-7065-49E9-B447-2976A15B4935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16E67-2E27-4061-A3DA-F9BFA06AC0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32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8" y="1856175"/>
            <a:ext cx="10497973" cy="10363647"/>
          </a:xfrm>
        </p:spPr>
        <p:txBody>
          <a:bodyPr anchor="ctr">
            <a:normAutofit/>
          </a:bodyPr>
          <a:lstStyle>
            <a:lvl1pPr algn="l">
              <a:defRPr sz="7277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68" y="13611954"/>
            <a:ext cx="10497973" cy="4783434"/>
          </a:xfrm>
        </p:spPr>
        <p:txBody>
          <a:bodyPr anchor="ctr">
            <a:normAutofit/>
          </a:bodyPr>
          <a:lstStyle>
            <a:lvl1pPr marL="0" indent="0" algn="l">
              <a:buNone/>
              <a:defRPr sz="297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56117" indent="0">
              <a:buNone/>
              <a:defRPr sz="2977">
                <a:solidFill>
                  <a:schemeClr val="tx1">
                    <a:tint val="75000"/>
                  </a:schemeClr>
                </a:solidFill>
              </a:defRPr>
            </a:lvl2pPr>
            <a:lvl3pPr marL="1512235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835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446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80587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6704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282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893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4247AE-BEFC-4D8E-9F98-AAA34E6B75EC}" type="datetimeFigureOut">
              <a:rPr lang="en-US" smtClean="0"/>
              <a:pPr>
                <a:defRPr/>
              </a:pPr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665-AA3F-428A-BB32-B0F46C242E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399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1520" y="1856176"/>
            <a:ext cx="10042293" cy="9203537"/>
          </a:xfrm>
        </p:spPr>
        <p:txBody>
          <a:bodyPr anchor="ctr">
            <a:normAutofit/>
          </a:bodyPr>
          <a:lstStyle>
            <a:lvl1pPr algn="l">
              <a:defRPr sz="7277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20978" y="11059713"/>
            <a:ext cx="8963377" cy="116011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6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56117" indent="0">
              <a:buFontTx/>
              <a:buNone/>
              <a:defRPr/>
            </a:lvl2pPr>
            <a:lvl3pPr marL="1512235" indent="0">
              <a:buFontTx/>
              <a:buNone/>
              <a:defRPr/>
            </a:lvl3pPr>
            <a:lvl4pPr marL="2268352" indent="0">
              <a:buFontTx/>
              <a:buNone/>
              <a:defRPr/>
            </a:lvl4pPr>
            <a:lvl5pPr marL="3024469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66" y="13611954"/>
            <a:ext cx="10497974" cy="4783434"/>
          </a:xfrm>
        </p:spPr>
        <p:txBody>
          <a:bodyPr anchor="ctr">
            <a:normAutofit/>
          </a:bodyPr>
          <a:lstStyle>
            <a:lvl1pPr marL="0" indent="0" algn="l">
              <a:buNone/>
              <a:defRPr sz="297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56117" indent="0">
              <a:buNone/>
              <a:defRPr sz="2977">
                <a:solidFill>
                  <a:schemeClr val="tx1">
                    <a:tint val="75000"/>
                  </a:schemeClr>
                </a:solidFill>
              </a:defRPr>
            </a:lvl2pPr>
            <a:lvl3pPr marL="1512235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835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446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80587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6704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282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893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4247AE-BEFC-4D8E-9F98-AAA34E6B75EC}" type="datetimeFigureOut">
              <a:rPr lang="en-US" smtClean="0"/>
              <a:pPr>
                <a:defRPr/>
              </a:pPr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665-AA3F-428A-BB32-B0F46C242E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98318" y="2406628"/>
            <a:ext cx="756323" cy="1780589"/>
          </a:xfrm>
          <a:prstGeom prst="rect">
            <a:avLst/>
          </a:prstGeom>
        </p:spPr>
        <p:txBody>
          <a:bodyPr vert="horz" lIns="151225" tIns="75613" rIns="151225" bIns="75613" rtlCol="0" anchor="ctr">
            <a:noAutofit/>
          </a:bodyPr>
          <a:lstStyle/>
          <a:p>
            <a:pPr lvl="0"/>
            <a:r>
              <a:rPr lang="en-US" sz="1323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159477" y="8789296"/>
            <a:ext cx="756323" cy="1780589"/>
          </a:xfrm>
          <a:prstGeom prst="rect">
            <a:avLst/>
          </a:prstGeom>
        </p:spPr>
        <p:txBody>
          <a:bodyPr vert="horz" lIns="151225" tIns="75613" rIns="151225" bIns="75613" rtlCol="0" anchor="ctr">
            <a:noAutofit/>
          </a:bodyPr>
          <a:lstStyle/>
          <a:p>
            <a:pPr lvl="0"/>
            <a:r>
              <a:rPr lang="en-US" sz="1323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4209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6" y="5882725"/>
            <a:ext cx="10497974" cy="7902935"/>
          </a:xfrm>
        </p:spPr>
        <p:txBody>
          <a:bodyPr anchor="b">
            <a:normAutofit/>
          </a:bodyPr>
          <a:lstStyle>
            <a:lvl1pPr algn="l">
              <a:defRPr sz="7277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66" y="13785660"/>
            <a:ext cx="10497974" cy="4609728"/>
          </a:xfrm>
        </p:spPr>
        <p:txBody>
          <a:bodyPr anchor="t">
            <a:normAutofit/>
          </a:bodyPr>
          <a:lstStyle>
            <a:lvl1pPr marL="0" indent="0" algn="l">
              <a:buNone/>
              <a:defRPr sz="297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56117" indent="0">
              <a:buNone/>
              <a:defRPr sz="2977">
                <a:solidFill>
                  <a:schemeClr val="tx1">
                    <a:tint val="75000"/>
                  </a:schemeClr>
                </a:solidFill>
              </a:defRPr>
            </a:lvl2pPr>
            <a:lvl3pPr marL="1512235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835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446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80587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6704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282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893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4247AE-BEFC-4D8E-9F98-AAA34E6B75EC}" type="datetimeFigureOut">
              <a:rPr lang="en-US" smtClean="0"/>
              <a:pPr>
                <a:defRPr/>
              </a:pPr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665-AA3F-428A-BB32-B0F46C242E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660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1520" y="1856176"/>
            <a:ext cx="10042293" cy="9203537"/>
          </a:xfrm>
        </p:spPr>
        <p:txBody>
          <a:bodyPr anchor="ctr">
            <a:normAutofit/>
          </a:bodyPr>
          <a:lstStyle>
            <a:lvl1pPr algn="l">
              <a:defRPr sz="7277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08163" y="12219822"/>
            <a:ext cx="10497976" cy="156583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96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56117" indent="0">
              <a:buFontTx/>
              <a:buNone/>
              <a:defRPr/>
            </a:lvl2pPr>
            <a:lvl3pPr marL="1512235" indent="0">
              <a:buFontTx/>
              <a:buNone/>
              <a:defRPr/>
            </a:lvl3pPr>
            <a:lvl4pPr marL="2268352" indent="0">
              <a:buFontTx/>
              <a:buNone/>
              <a:defRPr/>
            </a:lvl4pPr>
            <a:lvl5pPr marL="3024469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66" y="13785660"/>
            <a:ext cx="10497974" cy="4609728"/>
          </a:xfrm>
        </p:spPr>
        <p:txBody>
          <a:bodyPr anchor="t">
            <a:normAutofit/>
          </a:bodyPr>
          <a:lstStyle>
            <a:lvl1pPr marL="0" indent="0" algn="l">
              <a:buNone/>
              <a:defRPr sz="297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56117" indent="0">
              <a:buNone/>
              <a:defRPr sz="2977">
                <a:solidFill>
                  <a:schemeClr val="tx1">
                    <a:tint val="75000"/>
                  </a:schemeClr>
                </a:solidFill>
              </a:defRPr>
            </a:lvl2pPr>
            <a:lvl3pPr marL="1512235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835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446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80587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6704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282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893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4247AE-BEFC-4D8E-9F98-AAA34E6B75EC}" type="datetimeFigureOut">
              <a:rPr lang="en-US" smtClean="0"/>
              <a:pPr>
                <a:defRPr/>
              </a:pPr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665-AA3F-428A-BB32-B0F46C242E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98318" y="2406628"/>
            <a:ext cx="756323" cy="1780589"/>
          </a:xfrm>
          <a:prstGeom prst="rect">
            <a:avLst/>
          </a:prstGeom>
        </p:spPr>
        <p:txBody>
          <a:bodyPr vert="horz" lIns="151225" tIns="75613" rIns="151225" bIns="75613" rtlCol="0" anchor="ctr">
            <a:noAutofit/>
          </a:bodyPr>
          <a:lstStyle/>
          <a:p>
            <a:pPr lvl="0"/>
            <a:r>
              <a:rPr lang="en-US" sz="1323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159477" y="8789296"/>
            <a:ext cx="756323" cy="1780589"/>
          </a:xfrm>
          <a:prstGeom prst="rect">
            <a:avLst/>
          </a:prstGeom>
        </p:spPr>
        <p:txBody>
          <a:bodyPr vert="horz" lIns="151225" tIns="75613" rIns="151225" bIns="75613" rtlCol="0" anchor="ctr">
            <a:noAutofit/>
          </a:bodyPr>
          <a:lstStyle/>
          <a:p>
            <a:pPr lvl="0"/>
            <a:r>
              <a:rPr lang="en-US" sz="1323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7554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8502" y="1856176"/>
            <a:ext cx="10487638" cy="9203537"/>
          </a:xfrm>
        </p:spPr>
        <p:txBody>
          <a:bodyPr anchor="ctr">
            <a:normAutofit/>
          </a:bodyPr>
          <a:lstStyle>
            <a:lvl1pPr algn="l">
              <a:defRPr sz="7277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08163" y="12219822"/>
            <a:ext cx="10497976" cy="156583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969">
                <a:solidFill>
                  <a:schemeClr val="accent1"/>
                </a:solidFill>
              </a:defRPr>
            </a:lvl1pPr>
            <a:lvl2pPr marL="756117" indent="0">
              <a:buFontTx/>
              <a:buNone/>
              <a:defRPr/>
            </a:lvl2pPr>
            <a:lvl3pPr marL="1512235" indent="0">
              <a:buFontTx/>
              <a:buNone/>
              <a:defRPr/>
            </a:lvl3pPr>
            <a:lvl4pPr marL="2268352" indent="0">
              <a:buFontTx/>
              <a:buNone/>
              <a:defRPr/>
            </a:lvl4pPr>
            <a:lvl5pPr marL="3024469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66" y="13785660"/>
            <a:ext cx="10497974" cy="4609728"/>
          </a:xfrm>
        </p:spPr>
        <p:txBody>
          <a:bodyPr anchor="t">
            <a:normAutofit/>
          </a:bodyPr>
          <a:lstStyle>
            <a:lvl1pPr marL="0" indent="0" algn="l">
              <a:buNone/>
              <a:defRPr sz="297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56117" indent="0">
              <a:buNone/>
              <a:defRPr sz="2977">
                <a:solidFill>
                  <a:schemeClr val="tx1">
                    <a:tint val="75000"/>
                  </a:schemeClr>
                </a:solidFill>
              </a:defRPr>
            </a:lvl2pPr>
            <a:lvl3pPr marL="1512235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835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446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80587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6704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282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893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4247AE-BEFC-4D8E-9F98-AAA34E6B75EC}" type="datetimeFigureOut">
              <a:rPr lang="en-US" smtClean="0"/>
              <a:pPr>
                <a:defRPr/>
              </a:pPr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665-AA3F-428A-BB32-B0F46C242E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6635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01E879-606C-4CE3-B7AF-78A07BACDA9F}" type="datetimeFigureOut">
              <a:rPr lang="en-US" smtClean="0"/>
              <a:pPr>
                <a:defRPr/>
              </a:pPr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4E3E9-6906-4AA8-920F-71F2C70B98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766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85395" y="1856177"/>
            <a:ext cx="1618778" cy="15990182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8167" y="1856177"/>
            <a:ext cx="8591635" cy="1599018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23C9DC-0124-42DE-85A4-C82C0085E254}" type="datetimeFigureOut">
              <a:rPr lang="en-US" smtClean="0"/>
              <a:pPr>
                <a:defRPr/>
              </a:pPr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C2903-D91C-4001-B0CD-2D45384B19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3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60CB1F-1ECA-48C3-8AF9-60AC55FCF32C}" type="datetimeFigureOut">
              <a:rPr lang="en-US" smtClean="0"/>
              <a:pPr>
                <a:defRPr/>
              </a:pPr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C7B1-CF0A-46BA-A840-941ADD30C4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856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6" y="8223895"/>
            <a:ext cx="10497974" cy="5561770"/>
          </a:xfrm>
        </p:spPr>
        <p:txBody>
          <a:bodyPr anchor="b"/>
          <a:lstStyle>
            <a:lvl1pPr algn="l">
              <a:defRPr sz="6615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66" y="13785660"/>
            <a:ext cx="10497974" cy="2619838"/>
          </a:xfrm>
        </p:spPr>
        <p:txBody>
          <a:bodyPr anchor="t"/>
          <a:lstStyle>
            <a:lvl1pPr marL="0" indent="0" algn="l">
              <a:buNone/>
              <a:defRPr sz="330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56117" indent="0">
              <a:buNone/>
              <a:defRPr sz="2977">
                <a:solidFill>
                  <a:schemeClr val="tx1">
                    <a:tint val="75000"/>
                  </a:schemeClr>
                </a:solidFill>
              </a:defRPr>
            </a:lvl2pPr>
            <a:lvl3pPr marL="1512235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835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446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80587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6704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282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8939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45735A-7C92-4A28-BC65-BD229E4F3C46}" type="datetimeFigureOut">
              <a:rPr lang="en-US" smtClean="0"/>
              <a:pPr>
                <a:defRPr/>
              </a:pPr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62854-BB59-4ECA-AF34-60724E8BF3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006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8" y="1856175"/>
            <a:ext cx="10497973" cy="402171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8169" y="6578794"/>
            <a:ext cx="5107175" cy="11816591"/>
          </a:xfrm>
        </p:spPr>
        <p:txBody>
          <a:bodyPr>
            <a:normAutofit/>
          </a:bodyPr>
          <a:lstStyle>
            <a:lvl1pPr>
              <a:defRPr sz="2977"/>
            </a:lvl1pPr>
            <a:lvl2pPr>
              <a:defRPr sz="2646"/>
            </a:lvl2pPr>
            <a:lvl3pPr>
              <a:defRPr sz="2315"/>
            </a:lvl3pPr>
            <a:lvl4pPr>
              <a:defRPr sz="1985"/>
            </a:lvl4pPr>
            <a:lvl5pPr>
              <a:defRPr sz="1985"/>
            </a:lvl5pPr>
            <a:lvl6pPr>
              <a:defRPr sz="1985"/>
            </a:lvl6pPr>
            <a:lvl7pPr>
              <a:defRPr sz="1985"/>
            </a:lvl7pPr>
            <a:lvl8pPr>
              <a:defRPr sz="1985"/>
            </a:lvl8pPr>
            <a:lvl9pPr>
              <a:defRPr sz="198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8965" y="6578798"/>
            <a:ext cx="5107176" cy="11816594"/>
          </a:xfrm>
        </p:spPr>
        <p:txBody>
          <a:bodyPr>
            <a:normAutofit/>
          </a:bodyPr>
          <a:lstStyle>
            <a:lvl1pPr>
              <a:defRPr sz="2977"/>
            </a:lvl1pPr>
            <a:lvl2pPr>
              <a:defRPr sz="2646"/>
            </a:lvl2pPr>
            <a:lvl3pPr>
              <a:defRPr sz="2315"/>
            </a:lvl3pPr>
            <a:lvl4pPr>
              <a:defRPr sz="1985"/>
            </a:lvl4pPr>
            <a:lvl5pPr>
              <a:defRPr sz="1985"/>
            </a:lvl5pPr>
            <a:lvl6pPr>
              <a:defRPr sz="1985"/>
            </a:lvl6pPr>
            <a:lvl7pPr>
              <a:defRPr sz="1985"/>
            </a:lvl7pPr>
            <a:lvl8pPr>
              <a:defRPr sz="1985"/>
            </a:lvl8pPr>
            <a:lvl9pPr>
              <a:defRPr sz="198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0A68FF-9296-4E79-9A31-8DD53D8217DF}" type="datetimeFigureOut">
              <a:rPr lang="en-US" smtClean="0"/>
              <a:pPr>
                <a:defRPr/>
              </a:pPr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65BC-BEFB-40B9-A158-35414D9908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0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8" y="1856175"/>
            <a:ext cx="10497971" cy="402171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67" y="6579993"/>
            <a:ext cx="5111413" cy="1754664"/>
          </a:xfrm>
        </p:spPr>
        <p:txBody>
          <a:bodyPr anchor="b">
            <a:noAutofit/>
          </a:bodyPr>
          <a:lstStyle>
            <a:lvl1pPr marL="0" indent="0">
              <a:buNone/>
              <a:defRPr sz="3969" b="0"/>
            </a:lvl1pPr>
            <a:lvl2pPr marL="756117" indent="0">
              <a:buNone/>
              <a:defRPr sz="3308" b="1"/>
            </a:lvl2pPr>
            <a:lvl3pPr marL="1512235" indent="0">
              <a:buNone/>
              <a:defRPr sz="2977" b="1"/>
            </a:lvl3pPr>
            <a:lvl4pPr marL="2268352" indent="0">
              <a:buNone/>
              <a:defRPr sz="2646" b="1"/>
            </a:lvl4pPr>
            <a:lvl5pPr marL="3024469" indent="0">
              <a:buNone/>
              <a:defRPr sz="2646" b="1"/>
            </a:lvl5pPr>
            <a:lvl6pPr marL="3780587" indent="0">
              <a:buNone/>
              <a:defRPr sz="2646" b="1"/>
            </a:lvl6pPr>
            <a:lvl7pPr marL="4536704" indent="0">
              <a:buNone/>
              <a:defRPr sz="2646" b="1"/>
            </a:lvl7pPr>
            <a:lvl8pPr marL="5292822" indent="0">
              <a:buNone/>
              <a:defRPr sz="2646" b="1"/>
            </a:lvl8pPr>
            <a:lvl9pPr marL="6048939" indent="0">
              <a:buNone/>
              <a:defRPr sz="264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8167" y="8334662"/>
            <a:ext cx="5111413" cy="1006073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4725" y="6579993"/>
            <a:ext cx="5111413" cy="1754664"/>
          </a:xfrm>
        </p:spPr>
        <p:txBody>
          <a:bodyPr anchor="b">
            <a:noAutofit/>
          </a:bodyPr>
          <a:lstStyle>
            <a:lvl1pPr marL="0" indent="0">
              <a:buNone/>
              <a:defRPr sz="3969" b="0"/>
            </a:lvl1pPr>
            <a:lvl2pPr marL="756117" indent="0">
              <a:buNone/>
              <a:defRPr sz="3308" b="1"/>
            </a:lvl2pPr>
            <a:lvl3pPr marL="1512235" indent="0">
              <a:buNone/>
              <a:defRPr sz="2977" b="1"/>
            </a:lvl3pPr>
            <a:lvl4pPr marL="2268352" indent="0">
              <a:buNone/>
              <a:defRPr sz="2646" b="1"/>
            </a:lvl4pPr>
            <a:lvl5pPr marL="3024469" indent="0">
              <a:buNone/>
              <a:defRPr sz="2646" b="1"/>
            </a:lvl5pPr>
            <a:lvl6pPr marL="3780587" indent="0">
              <a:buNone/>
              <a:defRPr sz="2646" b="1"/>
            </a:lvl6pPr>
            <a:lvl7pPr marL="4536704" indent="0">
              <a:buNone/>
              <a:defRPr sz="2646" b="1"/>
            </a:lvl7pPr>
            <a:lvl8pPr marL="5292822" indent="0">
              <a:buNone/>
              <a:defRPr sz="2646" b="1"/>
            </a:lvl8pPr>
            <a:lvl9pPr marL="6048939" indent="0">
              <a:buNone/>
              <a:defRPr sz="264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94725" y="8334662"/>
            <a:ext cx="5111413" cy="1006073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F2776D-EBE6-4285-BB27-F0A7B18B6DFD}" type="datetimeFigureOut">
              <a:rPr lang="en-US" smtClean="0"/>
              <a:pPr>
                <a:defRPr/>
              </a:pPr>
              <a:t>10/31/2023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6AC2-0825-4836-BB30-D160DAB650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289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7" y="1856175"/>
            <a:ext cx="10497973" cy="402171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B6320F-6A82-413E-A08F-3FF86704E74C}" type="datetimeFigureOut">
              <a:rPr lang="en-US" smtClean="0"/>
              <a:pPr>
                <a:defRPr/>
              </a:pPr>
              <a:t>10/31/2023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7C0A8-E73F-4F74-AD17-45B36B5DA0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38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F5BE26-703C-4BEC-A500-D8A8599E5DFD}" type="datetimeFigureOut">
              <a:rPr lang="en-US" smtClean="0"/>
              <a:pPr>
                <a:defRPr/>
              </a:pPr>
              <a:t>10/31/2023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05723-61F5-4942-B06A-0DBA8609A2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98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7" y="4563110"/>
            <a:ext cx="4614457" cy="3892811"/>
          </a:xfrm>
        </p:spPr>
        <p:txBody>
          <a:bodyPr anchor="b">
            <a:normAutofit/>
          </a:bodyPr>
          <a:lstStyle>
            <a:lvl1pPr>
              <a:defRPr sz="330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6245" y="1567900"/>
            <a:ext cx="5599894" cy="1682748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8167" y="8455919"/>
            <a:ext cx="4614457" cy="7869408"/>
          </a:xfrm>
        </p:spPr>
        <p:txBody>
          <a:bodyPr>
            <a:normAutofit/>
          </a:bodyPr>
          <a:lstStyle>
            <a:lvl1pPr marL="0" indent="0">
              <a:buNone/>
              <a:defRPr sz="2315"/>
            </a:lvl1pPr>
            <a:lvl2pPr marL="567088" indent="0">
              <a:buNone/>
              <a:defRPr sz="1736"/>
            </a:lvl2pPr>
            <a:lvl3pPr marL="1134176" indent="0">
              <a:buNone/>
              <a:defRPr sz="1488"/>
            </a:lvl3pPr>
            <a:lvl4pPr marL="1701264" indent="0">
              <a:buNone/>
              <a:defRPr sz="1240"/>
            </a:lvl4pPr>
            <a:lvl5pPr marL="2268352" indent="0">
              <a:buNone/>
              <a:defRPr sz="1240"/>
            </a:lvl5pPr>
            <a:lvl6pPr marL="2835440" indent="0">
              <a:buNone/>
              <a:defRPr sz="1240"/>
            </a:lvl6pPr>
            <a:lvl7pPr marL="3402528" indent="0">
              <a:buNone/>
              <a:defRPr sz="1240"/>
            </a:lvl7pPr>
            <a:lvl8pPr marL="3969616" indent="0">
              <a:buNone/>
              <a:defRPr sz="1240"/>
            </a:lvl8pPr>
            <a:lvl9pPr marL="4536704" indent="0">
              <a:buNone/>
              <a:defRPr sz="124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3B211-F611-463E-A622-A0F1E7D77B17}" type="datetimeFigureOut">
              <a:rPr lang="en-US" smtClean="0"/>
              <a:pPr>
                <a:defRPr/>
              </a:pPr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6E86-A42F-442C-A184-628DC7B452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384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7" y="14617382"/>
            <a:ext cx="10497973" cy="1725665"/>
          </a:xfrm>
        </p:spPr>
        <p:txBody>
          <a:bodyPr anchor="b">
            <a:normAutofit/>
          </a:bodyPr>
          <a:lstStyle>
            <a:lvl1pPr algn="l">
              <a:defRPr sz="3969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08167" y="1856176"/>
            <a:ext cx="10497973" cy="11709855"/>
          </a:xfrm>
        </p:spPr>
        <p:txBody>
          <a:bodyPr anchor="t">
            <a:normAutofit/>
          </a:bodyPr>
          <a:lstStyle>
            <a:lvl1pPr marL="0" indent="0" algn="ctr">
              <a:buNone/>
              <a:defRPr sz="2646"/>
            </a:lvl1pPr>
            <a:lvl2pPr marL="756117" indent="0">
              <a:buNone/>
              <a:defRPr sz="2646"/>
            </a:lvl2pPr>
            <a:lvl3pPr marL="1512235" indent="0">
              <a:buNone/>
              <a:defRPr sz="2646"/>
            </a:lvl3pPr>
            <a:lvl4pPr marL="2268352" indent="0">
              <a:buNone/>
              <a:defRPr sz="2646"/>
            </a:lvl4pPr>
            <a:lvl5pPr marL="3024469" indent="0">
              <a:buNone/>
              <a:defRPr sz="2646"/>
            </a:lvl5pPr>
            <a:lvl6pPr marL="3780587" indent="0">
              <a:buNone/>
              <a:defRPr sz="2646"/>
            </a:lvl6pPr>
            <a:lvl7pPr marL="4536704" indent="0">
              <a:buNone/>
              <a:defRPr sz="2646"/>
            </a:lvl7pPr>
            <a:lvl8pPr marL="5292822" indent="0">
              <a:buNone/>
              <a:defRPr sz="2646"/>
            </a:lvl8pPr>
            <a:lvl9pPr marL="6048939" indent="0">
              <a:buNone/>
              <a:defRPr sz="264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8167" y="16343047"/>
            <a:ext cx="10497973" cy="2052341"/>
          </a:xfrm>
        </p:spPr>
        <p:txBody>
          <a:bodyPr>
            <a:normAutofit/>
          </a:bodyPr>
          <a:lstStyle>
            <a:lvl1pPr marL="0" indent="0">
              <a:buNone/>
              <a:defRPr sz="1985"/>
            </a:lvl1pPr>
            <a:lvl2pPr marL="756117" indent="0">
              <a:buNone/>
              <a:defRPr sz="1985"/>
            </a:lvl2pPr>
            <a:lvl3pPr marL="1512235" indent="0">
              <a:buNone/>
              <a:defRPr sz="1654"/>
            </a:lvl3pPr>
            <a:lvl4pPr marL="2268352" indent="0">
              <a:buNone/>
              <a:defRPr sz="1488"/>
            </a:lvl4pPr>
            <a:lvl5pPr marL="3024469" indent="0">
              <a:buNone/>
              <a:defRPr sz="1488"/>
            </a:lvl5pPr>
            <a:lvl6pPr marL="3780587" indent="0">
              <a:buNone/>
              <a:defRPr sz="1488"/>
            </a:lvl6pPr>
            <a:lvl7pPr marL="4536704" indent="0">
              <a:buNone/>
              <a:defRPr sz="1488"/>
            </a:lvl7pPr>
            <a:lvl8pPr marL="5292822" indent="0">
              <a:buNone/>
              <a:defRPr sz="1488"/>
            </a:lvl8pPr>
            <a:lvl9pPr marL="6048939" indent="0">
              <a:buNone/>
              <a:defRPr sz="1488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8CA2B1-0C81-479F-BEB2-F8F7A12A70FE}" type="datetimeFigureOut">
              <a:rPr lang="en-US" smtClean="0"/>
              <a:pPr>
                <a:defRPr/>
              </a:pPr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2B768-1FD5-4BB2-9046-C5D8D6212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394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4002" y="-25783"/>
            <a:ext cx="15165202" cy="20933541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8168" y="1856175"/>
            <a:ext cx="10497971" cy="40217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167" y="6578798"/>
            <a:ext cx="10497973" cy="1181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39321" y="18395392"/>
            <a:ext cx="1131431" cy="1111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34247AE-BEFC-4D8E-9F98-AAA34E6B75EC}" type="datetimeFigureOut">
              <a:rPr lang="en-US" smtClean="0"/>
              <a:pPr>
                <a:defRPr/>
              </a:pPr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8167" y="18395392"/>
            <a:ext cx="7645563" cy="1111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330" y="18395392"/>
            <a:ext cx="847811" cy="11117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8">
                <a:solidFill>
                  <a:schemeClr val="accent1"/>
                </a:solidFill>
              </a:defRPr>
            </a:lvl1pPr>
          </a:lstStyle>
          <a:p>
            <a:fld id="{2FCDA665-AA3F-428A-BB32-B0F46C242E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51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7" r:id="rId1"/>
    <p:sldLayoutId id="2147484068" r:id="rId2"/>
    <p:sldLayoutId id="2147484069" r:id="rId3"/>
    <p:sldLayoutId id="2147484070" r:id="rId4"/>
    <p:sldLayoutId id="2147484071" r:id="rId5"/>
    <p:sldLayoutId id="2147484072" r:id="rId6"/>
    <p:sldLayoutId id="2147484073" r:id="rId7"/>
    <p:sldLayoutId id="2147484074" r:id="rId8"/>
    <p:sldLayoutId id="2147484075" r:id="rId9"/>
    <p:sldLayoutId id="2147484076" r:id="rId10"/>
    <p:sldLayoutId id="2147484077" r:id="rId11"/>
    <p:sldLayoutId id="2147484078" r:id="rId12"/>
    <p:sldLayoutId id="2147484079" r:id="rId13"/>
    <p:sldLayoutId id="2147484080" r:id="rId14"/>
    <p:sldLayoutId id="2147484081" r:id="rId15"/>
    <p:sldLayoutId id="2147484082" r:id="rId16"/>
  </p:sldLayoutIdLst>
  <p:txStyles>
    <p:titleStyle>
      <a:lvl1pPr algn="l" defTabSz="756117" rtl="0" eaLnBrk="1" latinLnBrk="0" hangingPunct="1">
        <a:spcBef>
          <a:spcPct val="0"/>
        </a:spcBef>
        <a:buNone/>
        <a:defRPr sz="5954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567088" indent="-567088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97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228691" indent="-472573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64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890293" indent="-378059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31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646411" indent="-378059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402528" indent="-378059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4158645" indent="-378059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914763" indent="-378059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5670880" indent="-378059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6426998" indent="-378059" algn="l" defTabSz="756117" rtl="0" eaLnBrk="1" latinLnBrk="0" hangingPunct="1">
        <a:spcBef>
          <a:spcPts val="1654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1pPr>
      <a:lvl2pPr marL="756117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2pPr>
      <a:lvl3pPr marL="1512235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3pPr>
      <a:lvl4pPr marL="2268352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4pPr>
      <a:lvl5pPr marL="3024469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5pPr>
      <a:lvl6pPr marL="3780587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6pPr>
      <a:lvl7pPr marL="4536704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7pPr>
      <a:lvl8pPr marL="5292822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8pPr>
      <a:lvl9pPr marL="6048939" algn="l" defTabSz="756117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 bwMode="auto">
          <a:xfrm>
            <a:off x="1828823" y="998330"/>
            <a:ext cx="11588903" cy="2810534"/>
          </a:xfrm>
          <a:prstGeom prst="roundRect">
            <a:avLst/>
          </a:prstGeom>
          <a:noFill/>
          <a:ln w="38100">
            <a:solidFill>
              <a:schemeClr val="accent2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2056772" rtl="1" eaLnBrk="1" hangingPunct="1">
              <a:defRPr/>
            </a:pPr>
            <a:r>
              <a:rPr lang="fa-IR" sz="3500" b="1" dirty="0" smtClean="0">
                <a:solidFill>
                  <a:srgbClr val="00B050"/>
                </a:solidFill>
                <a:cs typeface="B Titr" pitchFamily="2" charset="-78"/>
              </a:rPr>
              <a:t>عنوان مقاله: ........</a:t>
            </a:r>
            <a:endParaRPr lang="fa-IR" sz="3500" b="1" dirty="0">
              <a:solidFill>
                <a:srgbClr val="00B050"/>
              </a:solidFill>
              <a:cs typeface="B Titr" pitchFamily="2" charset="-78"/>
            </a:endParaRPr>
          </a:p>
          <a:p>
            <a:pPr algn="ctr" defTabSz="2056772" rtl="1" eaLnBrk="1" hangingPunct="1">
              <a:defRPr/>
            </a:pPr>
            <a:r>
              <a:rPr lang="fa-IR" sz="28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نام دانشجو: ......................</a:t>
            </a:r>
          </a:p>
          <a:p>
            <a:pPr algn="ctr" defTabSz="2056772" rtl="1" eaLnBrk="1" hangingPunct="1">
              <a:defRPr/>
            </a:pPr>
            <a:r>
              <a:rPr lang="fa-IR" sz="28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نام استاد راهنما: .....................</a:t>
            </a:r>
            <a:endParaRPr lang="fa-IR" sz="2800" b="1" dirty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  <a:p>
            <a:pPr algn="ctr" defTabSz="2056772" rtl="1" eaLnBrk="1" hangingPunct="1">
              <a:defRPr/>
            </a:pPr>
            <a:r>
              <a:rPr lang="fa-IR" sz="28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گروه .............. رشته ............ مقطع ............................</a:t>
            </a:r>
          </a:p>
          <a:p>
            <a:pPr algn="ctr" defTabSz="2056772" rtl="1" eaLnBrk="1" hangingPunct="1">
              <a:defRPr/>
            </a:pPr>
            <a:r>
              <a:rPr lang="fa-IR" sz="28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دانشکده </a:t>
            </a:r>
            <a:r>
              <a:rPr lang="fa-IR" sz="2800" b="1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علوم كشاورزي، </a:t>
            </a:r>
            <a:r>
              <a:rPr lang="fa-IR" sz="2800" b="1" dirty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دانشگاه </a:t>
            </a:r>
            <a:r>
              <a:rPr lang="fa-IR" sz="2800" b="1" dirty="0" smtClean="0">
                <a:solidFill>
                  <a:schemeClr val="accent2">
                    <a:lumMod val="50000"/>
                  </a:schemeClr>
                </a:solidFill>
                <a:cs typeface="B Nazanin" pitchFamily="2" charset="-78"/>
              </a:rPr>
              <a:t>گیلان</a:t>
            </a:r>
            <a:endParaRPr lang="fa-IR" sz="2800" b="1" dirty="0">
              <a:solidFill>
                <a:schemeClr val="accent2">
                  <a:lumMod val="50000"/>
                </a:schemeClr>
              </a:solidFill>
              <a:cs typeface="B Nazanin" pitchFamily="2" charset="-78"/>
            </a:endParaRPr>
          </a:p>
        </p:txBody>
      </p:sp>
      <p:sp>
        <p:nvSpPr>
          <p:cNvPr id="6147" name="Text Box 42"/>
          <p:cNvSpPr txBox="1">
            <a:spLocks noChangeArrowheads="1"/>
          </p:cNvSpPr>
          <p:nvPr/>
        </p:nvSpPr>
        <p:spPr bwMode="auto">
          <a:xfrm>
            <a:off x="7712074" y="7591511"/>
            <a:ext cx="7026275" cy="4136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2843" tIns="21422" rIns="42843" bIns="21422">
            <a:spAutoFit/>
          </a:bodyPr>
          <a:lstStyle/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  <a:p>
            <a:pPr indent="315913" algn="justLow" defTabSz="1692275" rtl="1" eaLnBrk="1" hangingPunct="1"/>
            <a:endParaRPr lang="fa-IR" sz="1900" dirty="0" smtClean="0">
              <a:solidFill>
                <a:schemeClr val="bg1"/>
              </a:solidFill>
              <a:latin typeface="30"/>
              <a:cs typeface="B Mitra" pitchFamily="2" charset="-78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85292" y="12942890"/>
            <a:ext cx="7229995" cy="4557201"/>
            <a:chOff x="285292" y="13095290"/>
            <a:chExt cx="7229995" cy="4557201"/>
          </a:xfrm>
        </p:grpSpPr>
        <p:sp>
          <p:nvSpPr>
            <p:cNvPr id="24" name="AutoShape 50"/>
            <p:cNvSpPr>
              <a:spLocks noChangeArrowheads="1"/>
            </p:cNvSpPr>
            <p:nvPr/>
          </p:nvSpPr>
          <p:spPr bwMode="auto">
            <a:xfrm>
              <a:off x="285292" y="13095290"/>
              <a:ext cx="7229995" cy="4557201"/>
            </a:xfrm>
            <a:prstGeom prst="roundRect">
              <a:avLst>
                <a:gd name="adj" fmla="val 5419"/>
              </a:avLst>
            </a:prstGeom>
            <a:noFill/>
            <a:ln w="38100">
              <a:solidFill>
                <a:schemeClr val="accent2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6148" name="Text Box 10"/>
            <p:cNvSpPr txBox="1">
              <a:spLocks noChangeArrowheads="1"/>
            </p:cNvSpPr>
            <p:nvPr/>
          </p:nvSpPr>
          <p:spPr bwMode="auto">
            <a:xfrm>
              <a:off x="595786" y="13681621"/>
              <a:ext cx="6740752" cy="3844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42843" tIns="21422" rIns="42843" bIns="21422">
              <a:spAutoFit/>
            </a:bodyPr>
            <a:lstStyle/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.....................</a:t>
              </a:r>
            </a:p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</a:t>
              </a: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en-US" sz="1900" dirty="0">
                <a:latin typeface="30"/>
                <a:cs typeface="B Mitra" pitchFamily="2" charset="-78"/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3901188" y="13234990"/>
              <a:ext cx="3435350" cy="37465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>
              <a:spAutoFit/>
            </a:bodyPr>
            <a:lstStyle/>
            <a:p>
              <a:pPr algn="just" defTabSz="2056772" rtl="1" eaLnBrk="1" hangingPunct="1">
                <a:spcBef>
                  <a:spcPct val="50000"/>
                </a:spcBef>
                <a:defRPr/>
              </a:pPr>
              <a:r>
                <a:rPr lang="fa-IR" sz="2200" b="1" dirty="0" smtClean="0">
                  <a:solidFill>
                    <a:schemeClr val="accent2">
                      <a:lumMod val="50000"/>
                    </a:schemeClr>
                  </a:solidFill>
                  <a:cs typeface="B Titr" pitchFamily="2" charset="-78"/>
                </a:rPr>
                <a:t>نتیجه گیری:</a:t>
              </a:r>
              <a:endParaRPr lang="en-US" sz="2200" b="1" dirty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endParaRPr>
            </a:p>
          </p:txBody>
        </p:sp>
      </p:grpSp>
      <p:pic>
        <p:nvPicPr>
          <p:cNvPr id="6157" name="Picture 2" descr="C:\Users\hadis\Desktop\UniversityOfGuilan1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9248" y="122832"/>
            <a:ext cx="1717675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2"/>
          <p:cNvGrpSpPr/>
          <p:nvPr/>
        </p:nvGrpSpPr>
        <p:grpSpPr>
          <a:xfrm>
            <a:off x="286191" y="3943508"/>
            <a:ext cx="14509310" cy="2422543"/>
            <a:chOff x="286191" y="4898065"/>
            <a:chExt cx="14452158" cy="2001386"/>
          </a:xfrm>
        </p:grpSpPr>
        <p:sp>
          <p:nvSpPr>
            <p:cNvPr id="20" name="Rounded Rectangle 19"/>
            <p:cNvSpPr/>
            <p:nvPr/>
          </p:nvSpPr>
          <p:spPr bwMode="auto">
            <a:xfrm>
              <a:off x="286191" y="4898065"/>
              <a:ext cx="14452158" cy="2001386"/>
            </a:xfrm>
            <a:prstGeom prst="roundRect">
              <a:avLst>
                <a:gd name="adj" fmla="val 9407"/>
              </a:avLst>
            </a:prstGeom>
            <a:noFill/>
            <a:ln w="38100">
              <a:solidFill>
                <a:schemeClr val="accent2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r" defTabSz="2056772" rtl="1" eaLnBrk="1" hangingPunct="1">
                <a:defRPr/>
              </a:pPr>
              <a:endParaRPr lang="fa-IR" sz="3500" b="1" dirty="0" smtClean="0">
                <a:cs typeface="B Titr" pitchFamily="2" charset="-78"/>
              </a:endParaRPr>
            </a:p>
            <a:p>
              <a:pPr algn="just" defTabSz="2056772" rtl="1" eaLnBrk="1" hangingPunct="1">
                <a:defRPr/>
              </a:pPr>
              <a:endParaRPr lang="fa-IR" sz="3500" b="1" dirty="0" smtClean="0">
                <a:cs typeface="B Titr" pitchFamily="2" charset="-78"/>
              </a:endParaRPr>
            </a:p>
            <a:p>
              <a:pPr algn="ctr" defTabSz="2056772" rtl="1" eaLnBrk="1" hangingPunct="1">
                <a:defRPr/>
              </a:pPr>
              <a:endParaRPr lang="en-US" sz="1800" dirty="0"/>
            </a:p>
          </p:txBody>
        </p:sp>
        <p:sp>
          <p:nvSpPr>
            <p:cNvPr id="6149" name="Text Box 43"/>
            <p:cNvSpPr txBox="1">
              <a:spLocks noChangeArrowheads="1"/>
            </p:cNvSpPr>
            <p:nvPr/>
          </p:nvSpPr>
          <p:spPr bwMode="auto">
            <a:xfrm>
              <a:off x="391887" y="5444480"/>
              <a:ext cx="14170172" cy="1205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35268" tIns="17634" rIns="35268" bIns="17634">
              <a:spAutoFit/>
            </a:bodyPr>
            <a:lstStyle/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...................................</a:t>
              </a:r>
            </a:p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................................</a:t>
              </a:r>
            </a:p>
            <a:p>
              <a:pPr algn="justLow" rtl="1"/>
              <a:endParaRPr lang="en-US" sz="1900" dirty="0">
                <a:solidFill>
                  <a:schemeClr val="bg1"/>
                </a:solidFill>
                <a:latin typeface="30"/>
                <a:cs typeface="B Mitra" pitchFamily="2" charset="-78"/>
              </a:endParaRPr>
            </a:p>
            <a:p>
              <a:pPr algn="justLow" rtl="1"/>
              <a:endParaRPr lang="en-US" sz="1900" dirty="0">
                <a:solidFill>
                  <a:schemeClr val="bg1"/>
                </a:solidFill>
                <a:latin typeface="30"/>
                <a:cs typeface="B Mitra" pitchFamily="2" charset="-78"/>
              </a:endParaRP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11145869" y="5007816"/>
              <a:ext cx="3435350" cy="37465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>
              <a:spAutoFit/>
            </a:bodyPr>
            <a:lstStyle/>
            <a:p>
              <a:pPr algn="just" defTabSz="1693592" rtl="1" eaLnBrk="1" hangingPunct="1">
                <a:spcBef>
                  <a:spcPct val="50000"/>
                </a:spcBef>
                <a:defRPr/>
              </a:pPr>
              <a:r>
                <a:rPr lang="fa-IR" sz="2200" b="1" dirty="0" smtClean="0">
                  <a:solidFill>
                    <a:schemeClr val="accent2">
                      <a:lumMod val="50000"/>
                    </a:schemeClr>
                  </a:solidFill>
                  <a:cs typeface="B Titr" pitchFamily="2" charset="-78"/>
                </a:rPr>
                <a:t>چکیده:</a:t>
              </a:r>
              <a:endParaRPr lang="fa-IR" sz="2200" b="1" dirty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610537" y="6464298"/>
            <a:ext cx="7184964" cy="8337551"/>
            <a:chOff x="7553387" y="7111998"/>
            <a:chExt cx="7184964" cy="8337551"/>
          </a:xfrm>
        </p:grpSpPr>
        <p:sp>
          <p:nvSpPr>
            <p:cNvPr id="21" name="Rounded Rectangle 20"/>
            <p:cNvSpPr/>
            <p:nvPr/>
          </p:nvSpPr>
          <p:spPr bwMode="auto">
            <a:xfrm>
              <a:off x="7553387" y="7111998"/>
              <a:ext cx="7184964" cy="8337551"/>
            </a:xfrm>
            <a:prstGeom prst="roundRect">
              <a:avLst>
                <a:gd name="adj" fmla="val 3777"/>
              </a:avLst>
            </a:prstGeom>
            <a:noFill/>
            <a:ln w="38100">
              <a:solidFill>
                <a:schemeClr val="accent2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defTabSz="2056772" rtl="1" eaLnBrk="1" hangingPunct="1">
                <a:defRPr/>
              </a:pPr>
              <a:endParaRPr lang="en-US" sz="1800" dirty="0"/>
            </a:p>
          </p:txBody>
        </p:sp>
        <p:sp>
          <p:nvSpPr>
            <p:cNvPr id="15" name="Text Box 43"/>
            <p:cNvSpPr txBox="1">
              <a:spLocks noChangeArrowheads="1"/>
            </p:cNvSpPr>
            <p:nvPr/>
          </p:nvSpPr>
          <p:spPr bwMode="auto">
            <a:xfrm>
              <a:off x="7712073" y="7745403"/>
              <a:ext cx="6869145" cy="76376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35268" tIns="17634" rIns="35268" bIns="17634">
              <a:spAutoFit/>
            </a:bodyPr>
            <a:lstStyle/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...................................</a:t>
              </a:r>
            </a:p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................................</a:t>
              </a: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en-US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en-US" sz="1900" dirty="0">
                <a:latin typeface="30"/>
                <a:cs typeface="B Mitra" pitchFamily="2" charset="-78"/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11145869" y="7340208"/>
              <a:ext cx="3435350" cy="37465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>
              <a:spAutoFit/>
            </a:bodyPr>
            <a:lstStyle/>
            <a:p>
              <a:pPr algn="just" defTabSz="1693592" rtl="1" eaLnBrk="1" hangingPunct="1">
                <a:spcBef>
                  <a:spcPct val="50000"/>
                </a:spcBef>
                <a:defRPr/>
              </a:pPr>
              <a:r>
                <a:rPr lang="fa-IR" sz="2200" b="1" dirty="0" smtClean="0">
                  <a:solidFill>
                    <a:schemeClr val="accent2">
                      <a:lumMod val="50000"/>
                    </a:schemeClr>
                  </a:solidFill>
                  <a:cs typeface="B Titr" pitchFamily="2" charset="-78"/>
                </a:rPr>
                <a:t>مقدمه و بیان مساله:</a:t>
              </a:r>
              <a:endParaRPr lang="fa-IR" sz="2200" b="1" dirty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637414" y="14897100"/>
            <a:ext cx="7184964" cy="5829300"/>
            <a:chOff x="7599314" y="15525750"/>
            <a:chExt cx="7184964" cy="4828582"/>
          </a:xfrm>
        </p:grpSpPr>
        <p:sp>
          <p:nvSpPr>
            <p:cNvPr id="23" name="Rounded Rectangle 22"/>
            <p:cNvSpPr/>
            <p:nvPr/>
          </p:nvSpPr>
          <p:spPr bwMode="auto">
            <a:xfrm>
              <a:off x="7599314" y="15525750"/>
              <a:ext cx="7184964" cy="4828582"/>
            </a:xfrm>
            <a:prstGeom prst="roundRect">
              <a:avLst>
                <a:gd name="adj" fmla="val 3401"/>
              </a:avLst>
            </a:prstGeom>
            <a:noFill/>
            <a:ln w="38100">
              <a:solidFill>
                <a:schemeClr val="accent2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r" defTabSz="2056772" rtl="1" eaLnBrk="1" hangingPunct="1">
                <a:defRPr/>
              </a:pPr>
              <a:endParaRPr lang="fa-IR" sz="2000" b="1" dirty="0" smtClean="0">
                <a:cs typeface="B Titr" pitchFamily="2" charset="-78"/>
              </a:endParaRPr>
            </a:p>
            <a:p>
              <a:pPr algn="r" defTabSz="2056772" rtl="1" eaLnBrk="1" hangingPunct="1">
                <a:defRPr/>
              </a:pPr>
              <a:endParaRPr lang="fa-IR" sz="2000" b="1" dirty="0">
                <a:cs typeface="B Titr" pitchFamily="2" charset="-78"/>
              </a:endParaRPr>
            </a:p>
            <a:p>
              <a:pPr algn="r" defTabSz="2056772" rtl="1" eaLnBrk="1" hangingPunct="1">
                <a:defRPr/>
              </a:pPr>
              <a:endParaRPr lang="fa-IR" sz="2000" b="1" dirty="0" smtClean="0">
                <a:cs typeface="B Titr" pitchFamily="2" charset="-78"/>
              </a:endParaRPr>
            </a:p>
            <a:p>
              <a:pPr algn="r" defTabSz="2056772" rtl="1" eaLnBrk="1" hangingPunct="1">
                <a:defRPr/>
              </a:pPr>
              <a:endParaRPr lang="fa-IR" sz="2000" b="1" dirty="0">
                <a:cs typeface="B Titr" pitchFamily="2" charset="-78"/>
              </a:endParaRPr>
            </a:p>
            <a:p>
              <a:pPr algn="r" defTabSz="2056772" rtl="1" eaLnBrk="1" hangingPunct="1">
                <a:defRPr/>
              </a:pPr>
              <a:endParaRPr lang="fa-IR" sz="2000" b="1" dirty="0" smtClean="0">
                <a:cs typeface="B Titr" pitchFamily="2" charset="-78"/>
              </a:endParaRPr>
            </a:p>
            <a:p>
              <a:pPr algn="r" defTabSz="2056772" rtl="1" eaLnBrk="1" hangingPunct="1">
                <a:defRPr/>
              </a:pPr>
              <a:endParaRPr lang="fa-IR" sz="2000" b="1" dirty="0">
                <a:cs typeface="B Titr" pitchFamily="2" charset="-78"/>
              </a:endParaRPr>
            </a:p>
            <a:p>
              <a:pPr algn="r" defTabSz="2056772" rtl="1" eaLnBrk="1" hangingPunct="1">
                <a:defRPr/>
              </a:pPr>
              <a:endParaRPr lang="fa-IR" sz="2000" b="1" dirty="0" smtClean="0">
                <a:cs typeface="B Titr" pitchFamily="2" charset="-78"/>
              </a:endParaRPr>
            </a:p>
            <a:p>
              <a:pPr algn="r" defTabSz="2056772" rtl="1" eaLnBrk="1" hangingPunct="1">
                <a:defRPr/>
              </a:pPr>
              <a:endParaRPr lang="fa-IR" sz="2000" b="1" dirty="0">
                <a:cs typeface="B Titr" pitchFamily="2" charset="-78"/>
              </a:endParaRPr>
            </a:p>
            <a:p>
              <a:pPr algn="just" defTabSz="2056772" rtl="1" eaLnBrk="1" hangingPunct="1">
                <a:defRPr/>
              </a:pPr>
              <a:endParaRPr lang="fa-IR" sz="3500" b="1" dirty="0" smtClean="0">
                <a:cs typeface="B Titr" pitchFamily="2" charset="-78"/>
              </a:endParaRPr>
            </a:p>
            <a:p>
              <a:pPr algn="ctr" defTabSz="2056772" rtl="1" eaLnBrk="1" hangingPunct="1">
                <a:defRPr/>
              </a:pPr>
              <a:endParaRPr lang="en-US" sz="1800" dirty="0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11126709" y="15686510"/>
              <a:ext cx="3435350" cy="326261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>
              <a:spAutoFit/>
            </a:bodyPr>
            <a:lstStyle/>
            <a:p>
              <a:pPr algn="just" defTabSz="2056772" rtl="1" eaLnBrk="1" hangingPunct="1">
                <a:spcBef>
                  <a:spcPct val="50000"/>
                </a:spcBef>
                <a:defRPr/>
              </a:pPr>
              <a:r>
                <a:rPr lang="fa-IR" sz="2200" b="1" dirty="0" smtClean="0">
                  <a:solidFill>
                    <a:schemeClr val="accent2">
                      <a:lumMod val="50000"/>
                    </a:schemeClr>
                  </a:solidFill>
                  <a:cs typeface="B Titr" pitchFamily="2" charset="-78"/>
                </a:rPr>
                <a:t>یافته ها:</a:t>
              </a:r>
              <a:endParaRPr lang="en-US" sz="2200" b="1" dirty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endParaRPr>
            </a:p>
          </p:txBody>
        </p:sp>
        <p:sp>
          <p:nvSpPr>
            <p:cNvPr id="22" name="Text Box 10"/>
            <p:cNvSpPr txBox="1">
              <a:spLocks noChangeArrowheads="1"/>
            </p:cNvSpPr>
            <p:nvPr/>
          </p:nvSpPr>
          <p:spPr bwMode="auto">
            <a:xfrm>
              <a:off x="7821307" y="16134975"/>
              <a:ext cx="6740752" cy="4112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42843" tIns="21422" rIns="42843" bIns="21422">
              <a:spAutoFit/>
            </a:bodyPr>
            <a:lstStyle/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.....................</a:t>
              </a:r>
            </a:p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</a:t>
              </a: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en-US" sz="1900" dirty="0">
                <a:latin typeface="30"/>
                <a:cs typeface="B Mitra" pitchFamily="2" charset="-78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75414" y="17597562"/>
            <a:ext cx="7229995" cy="3128837"/>
            <a:chOff x="285292" y="13214830"/>
            <a:chExt cx="7229995" cy="4204782"/>
          </a:xfrm>
        </p:grpSpPr>
        <p:sp>
          <p:nvSpPr>
            <p:cNvPr id="26" name="AutoShape 50"/>
            <p:cNvSpPr>
              <a:spLocks noChangeArrowheads="1"/>
            </p:cNvSpPr>
            <p:nvPr/>
          </p:nvSpPr>
          <p:spPr bwMode="auto">
            <a:xfrm>
              <a:off x="285292" y="13214830"/>
              <a:ext cx="7229995" cy="4204782"/>
            </a:xfrm>
            <a:prstGeom prst="roundRect">
              <a:avLst>
                <a:gd name="adj" fmla="val 5419"/>
              </a:avLst>
            </a:prstGeom>
            <a:noFill/>
            <a:ln w="38100">
              <a:solidFill>
                <a:schemeClr val="accent2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27" name="Text Box 10"/>
            <p:cNvSpPr txBox="1">
              <a:spLocks noChangeArrowheads="1"/>
            </p:cNvSpPr>
            <p:nvPr/>
          </p:nvSpPr>
          <p:spPr bwMode="auto">
            <a:xfrm>
              <a:off x="595786" y="13867696"/>
              <a:ext cx="6740752" cy="35130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42843" tIns="21422" rIns="42843" bIns="21422">
              <a:spAutoFit/>
            </a:bodyPr>
            <a:lstStyle/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.....................</a:t>
              </a:r>
            </a:p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</a:t>
              </a: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en-US" sz="1900" dirty="0">
                <a:latin typeface="30"/>
                <a:cs typeface="B Mitra" pitchFamily="2" charset="-78"/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3901188" y="13413376"/>
              <a:ext cx="3435350" cy="553972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>
              <a:spAutoFit/>
            </a:bodyPr>
            <a:lstStyle/>
            <a:p>
              <a:pPr algn="just" defTabSz="2056772" rtl="1" eaLnBrk="1" hangingPunct="1">
                <a:spcBef>
                  <a:spcPct val="50000"/>
                </a:spcBef>
                <a:defRPr/>
              </a:pPr>
              <a:r>
                <a:rPr lang="fa-IR" sz="2200" b="1" dirty="0" smtClean="0">
                  <a:solidFill>
                    <a:schemeClr val="accent2">
                      <a:lumMod val="50000"/>
                    </a:schemeClr>
                  </a:solidFill>
                  <a:cs typeface="B Titr" pitchFamily="2" charset="-78"/>
                </a:rPr>
                <a:t>منابع:</a:t>
              </a:r>
              <a:endParaRPr lang="en-US" sz="2200" b="1" dirty="0">
                <a:solidFill>
                  <a:schemeClr val="accent2">
                    <a:lumMod val="50000"/>
                  </a:schemeClr>
                </a:solidFill>
                <a:cs typeface="B Titr" pitchFamily="2" charset="-78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86191" y="6464300"/>
            <a:ext cx="7229995" cy="6375400"/>
            <a:chOff x="286191" y="6464300"/>
            <a:chExt cx="7229995" cy="6375400"/>
          </a:xfrm>
        </p:grpSpPr>
        <p:sp>
          <p:nvSpPr>
            <p:cNvPr id="2051" name="AutoShape 50"/>
            <p:cNvSpPr>
              <a:spLocks noChangeArrowheads="1"/>
            </p:cNvSpPr>
            <p:nvPr/>
          </p:nvSpPr>
          <p:spPr bwMode="auto">
            <a:xfrm>
              <a:off x="286191" y="6464300"/>
              <a:ext cx="7229995" cy="6375400"/>
            </a:xfrm>
            <a:prstGeom prst="roundRect">
              <a:avLst>
                <a:gd name="adj" fmla="val 3626"/>
              </a:avLst>
            </a:prstGeom>
            <a:noFill/>
            <a:ln w="38100">
              <a:solidFill>
                <a:schemeClr val="accent2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29" name="Text Box 10"/>
            <p:cNvSpPr txBox="1">
              <a:spLocks noChangeArrowheads="1"/>
            </p:cNvSpPr>
            <p:nvPr/>
          </p:nvSpPr>
          <p:spPr bwMode="auto">
            <a:xfrm>
              <a:off x="520035" y="6529635"/>
              <a:ext cx="6740752" cy="6183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42843" tIns="21422" rIns="42843" bIns="21422">
              <a:spAutoFit/>
            </a:bodyPr>
            <a:lstStyle/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.....................</a:t>
              </a:r>
            </a:p>
            <a:p>
              <a:pPr algn="justLow" rtl="1"/>
              <a:r>
                <a:rPr lang="fa-IR" sz="1900" dirty="0" smtClean="0">
                  <a:latin typeface="30"/>
                  <a:cs typeface="B Mitra" pitchFamily="2" charset="-78"/>
                </a:rPr>
                <a:t>....................</a:t>
              </a: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>
                <a:latin typeface="30"/>
                <a:cs typeface="B Mitra" pitchFamily="2" charset="-78"/>
              </a:endParaRPr>
            </a:p>
            <a:p>
              <a:pPr algn="justLow" rtl="1"/>
              <a:endParaRPr lang="fa-IR" sz="1900" dirty="0" smtClean="0">
                <a:latin typeface="30"/>
                <a:cs typeface="B Mitra" pitchFamily="2" charset="-78"/>
              </a:endParaRPr>
            </a:p>
            <a:p>
              <a:pPr algn="justLow" rtl="1"/>
              <a:endParaRPr lang="en-US" sz="1900" dirty="0">
                <a:latin typeface="30"/>
                <a:cs typeface="B Mitra" pitchFamily="2" charset="-78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3507655" y="122831"/>
            <a:ext cx="1589646" cy="2328637"/>
            <a:chOff x="13507655" y="122831"/>
            <a:chExt cx="1589646" cy="2328637"/>
          </a:xfrm>
        </p:grpSpPr>
        <p:pic>
          <p:nvPicPr>
            <p:cNvPr id="33" name="Picture 2" descr="تبریک هفته پژوهش - موسسه عالی آموزش بانکداری ایران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7F8FA"/>
                </a:clrFrom>
                <a:clrTo>
                  <a:srgbClr val="F7F8FA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42380" y="122831"/>
              <a:ext cx="1554921" cy="13785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3507655" y="1532374"/>
              <a:ext cx="1539780" cy="919094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2514</TotalTime>
  <Words>53</Words>
  <Application>Microsoft Office PowerPoint</Application>
  <PresentationFormat>Custom</PresentationFormat>
  <Paragraphs>108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30</vt:lpstr>
      <vt:lpstr>Arial</vt:lpstr>
      <vt:lpstr>B Mitra</vt:lpstr>
      <vt:lpstr>B Nazanin</vt:lpstr>
      <vt:lpstr>B Titr</vt:lpstr>
      <vt:lpstr>Trebuchet MS</vt:lpstr>
      <vt:lpstr>Wingdings 3</vt:lpstr>
      <vt:lpstr>Facet</vt:lpstr>
      <vt:lpstr>PowerPoint Presentation</vt:lpstr>
    </vt:vector>
  </TitlesOfParts>
  <Company>MegaPrint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70x100 cm vertical poster template</dc:title>
  <dc:creator>Ethan Shulda</dc:creator>
  <dc:description>©MegaPrint Inc. 2009</dc:description>
  <cp:lastModifiedBy>Microsoft account</cp:lastModifiedBy>
  <cp:revision>150</cp:revision>
  <dcterms:created xsi:type="dcterms:W3CDTF">2008-12-04T00:20:37Z</dcterms:created>
  <dcterms:modified xsi:type="dcterms:W3CDTF">2023-10-31T17:31:02Z</dcterms:modified>
</cp:coreProperties>
</file>